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E8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Инициативный проект 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с. Святоруссовка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584176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ln w="19050">
                <a:solidFill>
                  <a:schemeClr val="tx1"/>
                </a:solidFill>
                <a:prstDash val="solid"/>
              </a:ln>
              <a:solidFill>
                <a:srgbClr val="2CE8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ru-RU" sz="36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2CE8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Благоустройство сельского парка «Юность»</a:t>
            </a:r>
            <a:endParaRPr lang="ru-RU" sz="3600" b="1" dirty="0">
              <a:ln w="19050">
                <a:solidFill>
                  <a:schemeClr val="tx1"/>
                </a:solidFill>
                <a:prstDash val="solid"/>
              </a:ln>
              <a:solidFill>
                <a:srgbClr val="2CE8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Сцена-беседка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Благоустройство парка	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Юность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 2022 году планируется строительство сцены-беседки, для проведения культурно-массовых мероприятий.</a:t>
            </a:r>
          </a:p>
          <a:p>
            <a:endParaRPr lang="ru-RU" dirty="0"/>
          </a:p>
        </p:txBody>
      </p:sp>
      <p:pic>
        <p:nvPicPr>
          <p:cNvPr id="2051" name="Picture 3" descr="D:\Documents and Settings\Admin\Рабочий стол\Инициативное бюджетирование\2022\Святоруссовка\Беседка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2"/>
            <a:ext cx="4185791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Благоустройство парка «Юность»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2022 году в парке будет волейбольная площадка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Рядом у установленным игровым комплексом планируется баскетбольная площадка </a:t>
            </a:r>
            <a:endParaRPr lang="ru-RU" dirty="0"/>
          </a:p>
        </p:txBody>
      </p:sp>
      <p:pic>
        <p:nvPicPr>
          <p:cNvPr id="3074" name="Picture 2" descr="D:\Documents and Settings\Admin\Рабочий стол\Инициативное бюджетирование\2022\Святоруссовка\волейбольная площадка 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43806" y="2491581"/>
            <a:ext cx="2466975" cy="184785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60032" y="1556792"/>
          <a:ext cx="3744416" cy="3384376"/>
        </p:xfrm>
        <a:graphic>
          <a:graphicData uri="http://schemas.openxmlformats.org/presentationml/2006/ole">
            <p:oleObj spid="_x0000_s3075" name="Document" r:id="rId4" imgW="5212985" imgH="416893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Благоустройство парка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Тротуар из плитки 3-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удобства жителей обустроена дорожка из тротуарной плитки</a:t>
            </a:r>
            <a:endParaRPr lang="ru-RU" dirty="0"/>
          </a:p>
        </p:txBody>
      </p:sp>
      <p:pic>
        <p:nvPicPr>
          <p:cNvPr id="4098" name="Picture 2" descr="D:\Documents and Settings\Admin\Рабочий стол\Инициативное бюджетирование\2022\Святоруссовка\Тротуар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7751" y="1444625"/>
            <a:ext cx="2956322" cy="3941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60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Открытая</vt:lpstr>
      <vt:lpstr>Document</vt:lpstr>
      <vt:lpstr>Инициативный проект  с. Святоруссовка</vt:lpstr>
      <vt:lpstr>Сцена-беседка</vt:lpstr>
      <vt:lpstr>Благоустройство парка «Юность»</vt:lpstr>
      <vt:lpstr>Благоустройство парка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Инициативный проект  с. Святоруссовка</dc:title>
  <cp:lastModifiedBy>Admin</cp:lastModifiedBy>
  <cp:revision>3</cp:revision>
  <dcterms:modified xsi:type="dcterms:W3CDTF">2021-11-15T01:16:47Z</dcterms:modified>
</cp:coreProperties>
</file>